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497aca91-2d9e-4bcc-899b-b00e63df4115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9459f8a272b7478c" /><Relationship Type="http://schemas.openxmlformats.org/officeDocument/2006/relationships/hyperlink" Target="https://app.powerbi.com/groups/me/reports/497aca91-2d9e-4bcc-899b-b00e63df4115/ReportSectiona55e4ad89c809433095d?pbi_source=PowerPoint" TargetMode="External" Id="RelId0" /><Relationship Type="http://schemas.openxmlformats.org/officeDocument/2006/relationships/image" Target="/ppt/media/image4.png" Id="imgId70345289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9f53b5237025439a" /><Relationship Type="http://schemas.openxmlformats.org/officeDocument/2006/relationships/hyperlink" Target="https://app.powerbi.com/groups/me/reports/497aca91-2d9e-4bcc-899b-b00e63df4115/ReportSection?pbi_source=PowerPoint" TargetMode="External" Id="RelId1" /><Relationship Type="http://schemas.openxmlformats.org/officeDocument/2006/relationships/image" Target="/ppt/media/image5.png" Id="imgId70345290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891764f573584510" /><Relationship Type="http://schemas.openxmlformats.org/officeDocument/2006/relationships/hyperlink" Target="https://app.powerbi.com/groups/me/reports/497aca91-2d9e-4bcc-899b-b00e63df4115/ReportSectionfb0582dd48ad06c0e0c7?pbi_source=PowerPoint" TargetMode="External" Id="RelId2" /><Relationship Type="http://schemas.openxmlformats.org/officeDocument/2006/relationships/image" Target="/ppt/media/image6.png" Id="imgId70345291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ProjetoIntegradoFinal2.0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13/01/2021 11:08:01 E. South America Standard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13/01/2021 11:03:48 E. South America Standard Time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7034528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Painel.P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7034529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Covid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7034529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Recursos do Governo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